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5" r:id="rId3"/>
    <p:sldId id="276" r:id="rId4"/>
    <p:sldId id="256" r:id="rId5"/>
    <p:sldId id="261" r:id="rId6"/>
    <p:sldId id="263" r:id="rId7"/>
    <p:sldId id="262" r:id="rId8"/>
    <p:sldId id="264" r:id="rId9"/>
    <p:sldId id="265" r:id="rId10"/>
    <p:sldId id="257" r:id="rId11"/>
    <p:sldId id="277" r:id="rId12"/>
    <p:sldId id="258" r:id="rId13"/>
    <p:sldId id="259" r:id="rId14"/>
    <p:sldId id="260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F89754E-C623-4A7D-B7CD-97E2D67602B6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4779A82-8715-4E9A-849A-255B70CD32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754E-C623-4A7D-B7CD-97E2D67602B6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9A82-8715-4E9A-849A-255B70CD32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754E-C623-4A7D-B7CD-97E2D67602B6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9A82-8715-4E9A-849A-255B70CD32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F89754E-C623-4A7D-B7CD-97E2D67602B6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4779A82-8715-4E9A-849A-255B70CD32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F89754E-C623-4A7D-B7CD-97E2D67602B6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4779A82-8715-4E9A-849A-255B70CD32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754E-C623-4A7D-B7CD-97E2D67602B6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9A82-8715-4E9A-849A-255B70CD32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754E-C623-4A7D-B7CD-97E2D67602B6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9A82-8715-4E9A-849A-255B70CD32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F89754E-C623-4A7D-B7CD-97E2D67602B6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4779A82-8715-4E9A-849A-255B70CD32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754E-C623-4A7D-B7CD-97E2D67602B6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9A82-8715-4E9A-849A-255B70CD32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F89754E-C623-4A7D-B7CD-97E2D67602B6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4779A82-8715-4E9A-849A-255B70CD32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F89754E-C623-4A7D-B7CD-97E2D67602B6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4779A82-8715-4E9A-849A-255B70CD32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F89754E-C623-4A7D-B7CD-97E2D67602B6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4779A82-8715-4E9A-849A-255B70CD32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8.jpeg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avatars.mds.yandex.net/get-zen_doc/230865/pub_5c92223ad50a9f00b3af69de_5c922a44e0ddc705d47e315c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7531306" cy="41798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285728"/>
            <a:ext cx="728667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Развитие современного общества неразрывно связано с научно-техническим прогрессом.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5786454"/>
            <a:ext cx="650084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Учитывая запросы современного мира, образовательным организациям предстоит подготовка технических кадров, уже начиная с дошкольного детства.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Новая папка (4)\237912_preview_IMG_20180404_13005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3552843" cy="2790191"/>
          </a:xfrm>
          <a:prstGeom prst="rect">
            <a:avLst/>
          </a:prstGeom>
          <a:noFill/>
        </p:spPr>
      </p:pic>
      <p:pic>
        <p:nvPicPr>
          <p:cNvPr id="2051" name="Picture 3" descr="C:\Users\Acer\Desktop\Новая папка (4)\237919_preview_P_20170425_16481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3398" y="785794"/>
            <a:ext cx="4203444" cy="2500330"/>
          </a:xfrm>
          <a:prstGeom prst="rect">
            <a:avLst/>
          </a:prstGeom>
          <a:noFill/>
        </p:spPr>
      </p:pic>
      <p:pic>
        <p:nvPicPr>
          <p:cNvPr id="2053" name="Picture 5" descr="C:\Users\Acer\Desktop\Новая папка (4)\46457_preview_IMG_20141017_104038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357562"/>
            <a:ext cx="2426984" cy="32504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4" y="142852"/>
            <a:ext cx="397095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Обыгрывание сюжетного замысла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mlife.by/upload/iblock/68b/68be41aa9a77133aaaad212e7a341b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500174"/>
            <a:ext cx="7620052" cy="42862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6248" y="285728"/>
            <a:ext cx="4572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/>
              <a:t>2 </a:t>
            </a:r>
            <a:r>
              <a:rPr lang="ru-RU" dirty="0" smtClean="0"/>
              <a:t>этап</a:t>
            </a:r>
            <a:endParaRPr lang="ru-RU" dirty="0"/>
          </a:p>
          <a:p>
            <a:pPr algn="ctr"/>
            <a:r>
              <a:rPr lang="ru-RU" dirty="0"/>
              <a:t>"Собираем - программируем".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maam.ru/upload/blogs/detsad-121792-1532176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623786" cy="57150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429520" y="5929330"/>
            <a:ext cx="92869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maam.ru/upload/blogs/detsad-121792-15321764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500990" cy="56229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1285916" y="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286644" y="6000768"/>
            <a:ext cx="92869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maam.ru/upload/blogs/detsad-121792-15321761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668008" cy="57481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358082" y="5929330"/>
            <a:ext cx="100013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https://img1.liveinternet.ru/images/attach/c/1/51/144/51144963_39810326_DSCN27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5072098" cy="3455971"/>
          </a:xfrm>
          <a:prstGeom prst="rect">
            <a:avLst/>
          </a:prstGeom>
          <a:noFill/>
        </p:spPr>
      </p:pic>
      <p:pic>
        <p:nvPicPr>
          <p:cNvPr id="24580" name="Picture 4" descr="https://legoproject.ru/wp-content/uploads/2018/08/Tank170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071810"/>
            <a:ext cx="4786346" cy="35897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9" name="Скругленный прямоугольник 8"/>
          <p:cNvSpPr/>
          <p:nvPr/>
        </p:nvSpPr>
        <p:spPr>
          <a:xfrm>
            <a:off x="4000496" y="6072206"/>
            <a:ext cx="4500594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Военная техника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4586" name="Picture 10" descr="https://rc-today.ru/UserFiles/Image/cf/5e/konstruktor_lego_education_srednii_motor_wedo_20_45303_5d9c9fd39558a_7556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000504"/>
            <a:ext cx="334028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s://i.pinimg.com/originals/d6/21/a2/d621a273f55722986b97b410e92523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4381530" cy="3286148"/>
          </a:xfrm>
          <a:prstGeom prst="rect">
            <a:avLst/>
          </a:prstGeom>
          <a:noFill/>
        </p:spPr>
      </p:pic>
      <p:pic>
        <p:nvPicPr>
          <p:cNvPr id="25606" name="Picture 6" descr="https://i1.wp.com/wunderkind-blog.ru/wp-content/uploads/2014/03/risunok_gorod_budushego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214686"/>
            <a:ext cx="5000294" cy="3330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Acer\Desktop\Новая папка (4)\237994_preview_IMG_20180409_12370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071942"/>
            <a:ext cx="3452830" cy="2589623"/>
          </a:xfrm>
          <a:prstGeom prst="rect">
            <a:avLst/>
          </a:prstGeom>
          <a:noFill/>
        </p:spPr>
      </p:pic>
      <p:pic>
        <p:nvPicPr>
          <p:cNvPr id="26628" name="Picture 4" descr="C:\Users\Acer\Desktop\Новая папка (4)\P21405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642918"/>
            <a:ext cx="4357718" cy="3268289"/>
          </a:xfrm>
          <a:prstGeom prst="rect">
            <a:avLst/>
          </a:prstGeom>
          <a:noFill/>
        </p:spPr>
      </p:pic>
      <p:pic>
        <p:nvPicPr>
          <p:cNvPr id="26626" name="Picture 2" descr="C:\Users\Acer\Desktop\Новая папка (4)\237903_preview_IMG_20180406_10483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1632" y="642918"/>
            <a:ext cx="3238522" cy="2428892"/>
          </a:xfrm>
          <a:prstGeom prst="rect">
            <a:avLst/>
          </a:prstGeom>
          <a:noFill/>
        </p:spPr>
      </p:pic>
      <p:pic>
        <p:nvPicPr>
          <p:cNvPr id="26629" name="Picture 5" descr="C:\Users\Acer\Desktop\Новая папка (4)\P21405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286124"/>
            <a:ext cx="4071966" cy="3053975"/>
          </a:xfrm>
          <a:prstGeom prst="rect">
            <a:avLst/>
          </a:prstGeom>
          <a:noFill/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5643570" y="142852"/>
            <a:ext cx="2928926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 этап     "Метод проектов"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C:\Users\Acer\Desktop\Новая папка (4)\DSCN85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3" y="285728"/>
            <a:ext cx="5429288" cy="4071966"/>
          </a:xfrm>
          <a:prstGeom prst="rect">
            <a:avLst/>
          </a:prstGeom>
          <a:noFill/>
        </p:spPr>
      </p:pic>
      <p:pic>
        <p:nvPicPr>
          <p:cNvPr id="27651" name="Picture 3" descr="C:\Users\Acer\Desktop\Новая папка (4)\DSCN86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714620"/>
            <a:ext cx="5183005" cy="3887254"/>
          </a:xfrm>
          <a:prstGeom prst="rect">
            <a:avLst/>
          </a:prstGeom>
          <a:noFill/>
        </p:spPr>
      </p:pic>
      <p:pic>
        <p:nvPicPr>
          <p:cNvPr id="27654" name="Picture 6" descr="C:\Users\Acer\Desktop\Новая папка (4)\237978_preview_Ds0vQy6WkAEE7Nz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500570"/>
            <a:ext cx="3547135" cy="2000264"/>
          </a:xfrm>
          <a:prstGeom prst="rect">
            <a:avLst/>
          </a:prstGeom>
          <a:noFill/>
        </p:spPr>
      </p:pic>
      <p:pic>
        <p:nvPicPr>
          <p:cNvPr id="27655" name="Picture 7" descr="C:\Users\Acer\Desktop\Новая папка (4)\237975_preview_Ds0vQzRWsAAAO5s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500042"/>
            <a:ext cx="342045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cer\Desktop\Новая папка (4)\237986_preview_IMG_20181129_10250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857232"/>
            <a:ext cx="3238516" cy="2428887"/>
          </a:xfrm>
          <a:prstGeom prst="rect">
            <a:avLst/>
          </a:prstGeom>
          <a:noFill/>
        </p:spPr>
      </p:pic>
      <p:pic>
        <p:nvPicPr>
          <p:cNvPr id="28675" name="Picture 3" descr="C:\Users\Acer\Desktop\Новая папка (4)\237985_preview_IMG_20181129_10273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786190"/>
            <a:ext cx="3548074" cy="2661056"/>
          </a:xfrm>
          <a:prstGeom prst="rect">
            <a:avLst/>
          </a:prstGeom>
          <a:noFill/>
        </p:spPr>
      </p:pic>
      <p:pic>
        <p:nvPicPr>
          <p:cNvPr id="28676" name="Picture 4" descr="C:\Users\Acer\Desktop\Новая папка (4)\237987_preview_IMG_20181129_10241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786190"/>
            <a:ext cx="3333773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8" name="Picture 6" descr="https://i4.photo.2gis.com/images/branch/57/8022036863261934_d5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38" y="1214422"/>
            <a:ext cx="8763062" cy="492922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357166"/>
            <a:ext cx="835824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Активно создается благоприятная среда для развития инновационного направления технического творчества – робототехники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8" descr="C:\Users\Acer\Desktop\Новая папка (4)\237977_preview_Ds0vQ0AXgAAQ84U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929198"/>
            <a:ext cx="3040401" cy="1714512"/>
          </a:xfrm>
          <a:prstGeom prst="rect">
            <a:avLst/>
          </a:prstGeom>
          <a:noFill/>
        </p:spPr>
      </p:pic>
      <p:pic>
        <p:nvPicPr>
          <p:cNvPr id="29703" name="Picture 7" descr="C:\Users\Acer\Desktop\Новая папка (4)\237976_preview_image (78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285992"/>
            <a:ext cx="1643074" cy="2934061"/>
          </a:xfrm>
          <a:prstGeom prst="rect">
            <a:avLst/>
          </a:prstGeom>
          <a:noFill/>
        </p:spPr>
      </p:pic>
      <p:pic>
        <p:nvPicPr>
          <p:cNvPr id="29698" name="Picture 2" descr="C:\Users\Acer\Desktop\Новая папка (4)\237979_preview_IMG_20181129_110227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14290"/>
            <a:ext cx="2762256" cy="2071692"/>
          </a:xfrm>
          <a:prstGeom prst="rect">
            <a:avLst/>
          </a:prstGeom>
          <a:noFill/>
        </p:spPr>
      </p:pic>
      <p:pic>
        <p:nvPicPr>
          <p:cNvPr id="29699" name="Picture 3" descr="C:\Users\Acer\Desktop\Новая папка (4)\237980_preview_IMG_20181129_111653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214422"/>
            <a:ext cx="3048008" cy="2286006"/>
          </a:xfrm>
          <a:prstGeom prst="rect">
            <a:avLst/>
          </a:prstGeom>
          <a:noFill/>
        </p:spPr>
      </p:pic>
      <p:pic>
        <p:nvPicPr>
          <p:cNvPr id="29700" name="Picture 4" descr="C:\Users\Acer\Desktop\Новая папка (4)\237982_preview_IMG_20181129_110354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1428736"/>
            <a:ext cx="3048008" cy="2286006"/>
          </a:xfrm>
          <a:prstGeom prst="rect">
            <a:avLst/>
          </a:prstGeom>
          <a:noFill/>
        </p:spPr>
      </p:pic>
      <p:pic>
        <p:nvPicPr>
          <p:cNvPr id="29701" name="Picture 5" descr="C:\Users\Acer\Desktop\Новая папка (4)\237983_preview_IMG_20181129_105612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4071942"/>
            <a:ext cx="2857507" cy="2143130"/>
          </a:xfrm>
          <a:prstGeom prst="rect">
            <a:avLst/>
          </a:prstGeom>
          <a:noFill/>
        </p:spPr>
      </p:pic>
      <p:pic>
        <p:nvPicPr>
          <p:cNvPr id="29702" name="Picture 6" descr="C:\Users\Acer\Desktop\Новая папка (4)\237984_preview_IMG_20181129_105513 (1)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4000504"/>
            <a:ext cx="2786082" cy="2089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C:\Users\Acer\Desktop\Новая папка (4)\237991_preview_IMG_20180516_11112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500570"/>
            <a:ext cx="2786082" cy="208956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Acer\Desktop\Новая папка (4)\237993_preview_IMG_20180515_10460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643049"/>
            <a:ext cx="3214710" cy="2411033"/>
          </a:xfrm>
          <a:prstGeom prst="rect">
            <a:avLst/>
          </a:prstGeom>
          <a:noFill/>
        </p:spPr>
      </p:pic>
      <p:pic>
        <p:nvPicPr>
          <p:cNvPr id="30723" name="Picture 3" descr="C:\Users\Acer\Desktop\Новая папка (4)\237992_preview_IMG_20180515_173525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857628"/>
            <a:ext cx="3714776" cy="2786082"/>
          </a:xfrm>
          <a:prstGeom prst="rect">
            <a:avLst/>
          </a:prstGeom>
          <a:noFill/>
        </p:spPr>
      </p:pic>
      <p:pic>
        <p:nvPicPr>
          <p:cNvPr id="30725" name="Picture 5" descr="C:\Users\Acer\Desktop\Новая папка (4)\237990_preview_IMG_20180516_111123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1428736"/>
            <a:ext cx="3214710" cy="2411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Acer\Desktop\Новая папка (4)\237978_preview_Ds0vQy6WkAEE7Nz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143380"/>
            <a:ext cx="3547135" cy="2143140"/>
          </a:xfrm>
          <a:prstGeom prst="rect">
            <a:avLst/>
          </a:prstGeom>
          <a:noFill/>
        </p:spPr>
      </p:pic>
      <p:pic>
        <p:nvPicPr>
          <p:cNvPr id="31748" name="Picture 4" descr="C:\Users\Acer\Desktop\Новая папка (4)\DSCN8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142984"/>
            <a:ext cx="5048253" cy="3786190"/>
          </a:xfrm>
          <a:prstGeom prst="rect">
            <a:avLst/>
          </a:prstGeom>
          <a:noFill/>
        </p:spPr>
      </p:pic>
      <p:pic>
        <p:nvPicPr>
          <p:cNvPr id="31746" name="Picture 2" descr="C:\Users\Acer\Desktop\Новая папка (4)\237917_preview_IMG_20180427_140347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2844" y="1285860"/>
            <a:ext cx="2667019" cy="2000264"/>
          </a:xfrm>
          <a:prstGeom prst="rect">
            <a:avLst/>
          </a:prstGeom>
          <a:noFill/>
        </p:spPr>
      </p:pic>
      <p:pic>
        <p:nvPicPr>
          <p:cNvPr id="31747" name="Picture 3" descr="C:\Users\Acer\Desktop\Новая папка (4)\237991_preview_IMG_20180516_111125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4071942"/>
            <a:ext cx="3048021" cy="2286016"/>
          </a:xfrm>
          <a:prstGeom prst="rect">
            <a:avLst/>
          </a:prstGeom>
          <a:noFill/>
        </p:spPr>
      </p:pic>
      <p:pic>
        <p:nvPicPr>
          <p:cNvPr id="5" name="Picture 7" descr="C:\Users\Acer\Desktop\Новая папка (4)\237976_preview_image (78)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285728"/>
            <a:ext cx="2000264" cy="3571900"/>
          </a:xfrm>
          <a:prstGeom prst="rect">
            <a:avLst/>
          </a:prstGeom>
          <a:noFill/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2428861" y="6119336"/>
            <a:ext cx="6715139" cy="738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Робототехника - хорошая, верная, целенаправленная система для развития технического творчества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образовательном пространстве дошкольной организации.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142852"/>
            <a:ext cx="707234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Ребята с достоинством представляют свои творческие проекты на робототехнических фестивалях, что и подтверждает: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pbs.twimg.com/media/DKFQpbxX0AE4nGU.jpg: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500042"/>
            <a:ext cx="4572032" cy="3429023"/>
          </a:xfrm>
          <a:prstGeom prst="rect">
            <a:avLst/>
          </a:prstGeom>
          <a:noFill/>
        </p:spPr>
      </p:pic>
      <p:pic>
        <p:nvPicPr>
          <p:cNvPr id="34820" name="Picture 4" descr="http://english-brest.by/wp-content/uploads/2019/04/5644403afb6e3988230a5f765336d2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071918"/>
            <a:ext cx="7715303" cy="2786082"/>
          </a:xfrm>
          <a:prstGeom prst="rect">
            <a:avLst/>
          </a:prstGeom>
          <a:noFill/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642910" y="214290"/>
            <a:ext cx="8286808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Конструирование из конструктора ЛЕГО позволяет детям учиться, играя, и обучаться в игре.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Новая папка (4)\237905_preview_IMG_20171129_17471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2286016" cy="3061629"/>
          </a:xfrm>
          <a:prstGeom prst="rect">
            <a:avLst/>
          </a:prstGeom>
          <a:noFill/>
        </p:spPr>
      </p:pic>
      <p:pic>
        <p:nvPicPr>
          <p:cNvPr id="1027" name="Picture 3" descr="C:\Users\Acer\Desktop\Новая папка (4)\237910_preview_IMG_20180404_121159 - kopiya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214422"/>
            <a:ext cx="3238516" cy="2428887"/>
          </a:xfrm>
          <a:prstGeom prst="rect">
            <a:avLst/>
          </a:prstGeom>
          <a:noFill/>
        </p:spPr>
      </p:pic>
      <p:pic>
        <p:nvPicPr>
          <p:cNvPr id="1028" name="Picture 4" descr="C:\Users\Acer\Desktop\Новая папка (4)\237911_preview_IMG_20180404_123210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857628"/>
            <a:ext cx="3238523" cy="2428892"/>
          </a:xfrm>
          <a:prstGeom prst="rect">
            <a:avLst/>
          </a:prstGeom>
          <a:noFill/>
        </p:spPr>
      </p:pic>
      <p:pic>
        <p:nvPicPr>
          <p:cNvPr id="1029" name="Picture 5" descr="C:\Users\Acer\Desktop\Новая папка (4)\237909_preview_IMG_20180404_114833 - kopiya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000504"/>
            <a:ext cx="3000381" cy="225028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15008" y="285728"/>
            <a:ext cx="270695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1 этап  «КОНСТРУИРУЕМ»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142852"/>
            <a:ext cx="2598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Робототехника в ДОУ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ds05.infourok.ru/uploads/ex/0239/000aeb30-2c774110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le-www-live-s.legocdn.com/sc/media/images/newvi/product-pages/creative-lego-duplo-brick-set/45019_prod_02-69e562f2ff7fc28911f49a3951f68498.png?fit=around|1600:900&amp;crop=1600:900;*,*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8572560" cy="4822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lide-share.ru/image/126272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4170738" cy="50720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0244" name="Picture 4" descr="https://i.pinimg.com/474x/88/83/8e/88838edefcd4abf6ed1c699ebffe2be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000108"/>
            <a:ext cx="4143404" cy="51197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img3.elmir.ua/img/1403621/3000/2000/konstruktor_lego_education_learn_to_learn_451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51123"/>
            <a:ext cx="7800999" cy="5748979"/>
          </a:xfrm>
          <a:prstGeom prst="rect">
            <a:avLst/>
          </a:prstGeom>
          <a:noFill/>
        </p:spPr>
      </p:pic>
      <p:pic>
        <p:nvPicPr>
          <p:cNvPr id="15362" name="Picture 2" descr="https://storage.vsemayki.ru/images/0/0/986/986335/previews/people_1_newyear_bag_fullprint_front_white_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571876"/>
            <a:ext cx="3714776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.pinimg.com/736x/70/06/74/700674a1438edd6f1201f72e514a01e5--kindergarten-teachers-teaching-ide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4143404" cy="55721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23556" name="Picture 4" descr="https://ds05.infourok.ru/uploads/ex/09b0/00096c07-0dbd4369/img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946918" y="1268000"/>
            <a:ext cx="5572165" cy="41791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142</TotalTime>
  <Words>114</Words>
  <Application>Microsoft Office PowerPoint</Application>
  <PresentationFormat>Экран (4:3)</PresentationFormat>
  <Paragraphs>14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15</cp:revision>
  <dcterms:created xsi:type="dcterms:W3CDTF">2020-03-09T18:16:44Z</dcterms:created>
  <dcterms:modified xsi:type="dcterms:W3CDTF">2020-03-10T04:32:12Z</dcterms:modified>
</cp:coreProperties>
</file>